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57" autoAdjust="0"/>
  </p:normalViewPr>
  <p:slideViewPr>
    <p:cSldViewPr snapToGrid="0">
      <p:cViewPr varScale="1">
        <p:scale>
          <a:sx n="131" d="100"/>
          <a:sy n="131" d="100"/>
        </p:scale>
        <p:origin x="2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254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50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666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39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261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149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264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47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00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207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581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A64BE-B2B1-41F1-8E49-680CE69A469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129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12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microsoft.com/office/2007/relationships/hdphoto" Target="../media/hdphoto3.wdp"/><Relationship Id="rId14" Type="http://schemas.microsoft.com/office/2007/relationships/hdphoto" Target="../media/hdphoto5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12" Type="http://schemas.microsoft.com/office/2007/relationships/hdphoto" Target="../media/hdphoto7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microsoft.com/office/2007/relationships/hdphoto" Target="../media/hdphoto6.wdp"/><Relationship Id="rId4" Type="http://schemas.openxmlformats.org/officeDocument/2006/relationships/image" Target="../media/image9.jpeg"/><Relationship Id="rId9" Type="http://schemas.openxmlformats.org/officeDocument/2006/relationships/image" Target="../media/image10.png"/><Relationship Id="rId14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microsoft.com/office/2007/relationships/hdphoto" Target="../media/hdphoto4.wdp"/><Relationship Id="rId3" Type="http://schemas.microsoft.com/office/2007/relationships/hdphoto" Target="../media/hdphoto8.wdp"/><Relationship Id="rId7" Type="http://schemas.microsoft.com/office/2007/relationships/hdphoto" Target="../media/hdphoto3.wdp"/><Relationship Id="rId12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4.png"/><Relationship Id="rId5" Type="http://schemas.microsoft.com/office/2007/relationships/hdphoto" Target="../media/hdphoto1.wdp"/><Relationship Id="rId10" Type="http://schemas.openxmlformats.org/officeDocument/2006/relationships/image" Target="../media/image13.jpeg"/><Relationship Id="rId4" Type="http://schemas.openxmlformats.org/officeDocument/2006/relationships/image" Target="../media/image1.png"/><Relationship Id="rId9" Type="http://schemas.microsoft.com/office/2007/relationships/hdphoto" Target="../media/hdphoto5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80689" y="626312"/>
            <a:ext cx="7716683" cy="55461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直線接點 8"/>
          <p:cNvCxnSpPr>
            <a:stCxn id="8" idx="0"/>
            <a:endCxn id="8" idx="2"/>
          </p:cNvCxnSpPr>
          <p:nvPr/>
        </p:nvCxnSpPr>
        <p:spPr>
          <a:xfrm>
            <a:off x="4539031" y="626312"/>
            <a:ext cx="0" cy="5546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>
            <a:off x="680689" y="626312"/>
            <a:ext cx="2595911" cy="694488"/>
            <a:chOff x="1350472" y="2508074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11" name="矩形 10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1385278" y="2773120"/>
              <a:ext cx="562761" cy="467287"/>
            </a:xfrm>
            <a:prstGeom prst="rect">
              <a:avLst/>
            </a:prstGeom>
            <a:grp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  <a:endParaRPr lang="en-US" altLang="zh-TW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680689" y="1320800"/>
            <a:ext cx="817911" cy="3289299"/>
            <a:chOff x="1350472" y="2508074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14" name="矩形 13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1562904" y="2643791"/>
              <a:ext cx="281288" cy="781618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5801461" y="626312"/>
            <a:ext cx="2595911" cy="694488"/>
            <a:chOff x="1350472" y="2508074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17" name="矩形 16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1385278" y="2773120"/>
              <a:ext cx="562761" cy="467287"/>
            </a:xfrm>
            <a:prstGeom prst="rect">
              <a:avLst/>
            </a:prstGeom>
            <a:grp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  <a:endParaRPr lang="en-US" altLang="zh-TW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7579463" y="1315921"/>
            <a:ext cx="817911" cy="3289299"/>
            <a:chOff x="1350472" y="2512100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20" name="矩形 19"/>
            <p:cNvSpPr/>
            <p:nvPr/>
          </p:nvSpPr>
          <p:spPr>
            <a:xfrm>
              <a:off x="1350472" y="2512100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1562904" y="2643791"/>
              <a:ext cx="281288" cy="781618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22" name="群組 21"/>
          <p:cNvGrpSpPr/>
          <p:nvPr/>
        </p:nvGrpSpPr>
        <p:grpSpPr>
          <a:xfrm>
            <a:off x="2272933" y="1779913"/>
            <a:ext cx="817911" cy="3289299"/>
            <a:chOff x="1350472" y="2508074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23" name="矩形 22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1562904" y="2643791"/>
              <a:ext cx="281288" cy="781618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5908078" y="1796008"/>
            <a:ext cx="817911" cy="3289299"/>
            <a:chOff x="1350472" y="2508074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26" name="矩形 25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1562904" y="2643791"/>
              <a:ext cx="281288" cy="781618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3937588" y="639012"/>
            <a:ext cx="601441" cy="1035226"/>
            <a:chOff x="1350472" y="2508074"/>
            <a:chExt cx="653049" cy="1042846"/>
          </a:xfrm>
        </p:grpSpPr>
        <p:sp>
          <p:nvSpPr>
            <p:cNvPr id="29" name="矩形 28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1406547" y="2627727"/>
              <a:ext cx="501279" cy="8035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b="1" dirty="0"/>
                <a:t>化學品</a:t>
              </a: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4471164" y="635054"/>
            <a:ext cx="719297" cy="1039185"/>
            <a:chOff x="2121883" y="2508074"/>
            <a:chExt cx="723275" cy="1048034"/>
          </a:xfrm>
        </p:grpSpPr>
        <p:grpSp>
          <p:nvGrpSpPr>
            <p:cNvPr id="32" name="群組 31"/>
            <p:cNvGrpSpPr/>
            <p:nvPr/>
          </p:nvGrpSpPr>
          <p:grpSpPr>
            <a:xfrm>
              <a:off x="2184983" y="2508074"/>
              <a:ext cx="601441" cy="1048034"/>
              <a:chOff x="2184983" y="2508074"/>
              <a:chExt cx="601441" cy="1048034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2184983" y="2520882"/>
                <a:ext cx="601441" cy="103522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35" name="圖片 34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400" b="98200" l="2400" r="97200">
                            <a14:foregroundMark x1="8800" y1="43000" x2="8800" y2="43000"/>
                            <a14:foregroundMark x1="2400" y1="51000" x2="2400" y2="51000"/>
                            <a14:foregroundMark x1="67600" y1="19400" x2="67600" y2="19400"/>
                            <a14:foregroundMark x1="97200" y1="51600" x2="97200" y2="51600"/>
                            <a14:foregroundMark x1="49400" y1="98200" x2="49400" y2="98200"/>
                            <a14:foregroundMark x1="50000" y1="3800" x2="50000" y2="3800"/>
                            <a14:foregroundMark x1="50600" y1="35000" x2="50600" y2="35000"/>
                            <a14:foregroundMark x1="7800" y1="50200" x2="89800" y2="49800"/>
                            <a14:foregroundMark x1="48200" y1="50200" x2="50000" y2="3400"/>
                            <a14:foregroundMark x1="49200" y1="9000" x2="7000" y2="50400"/>
                            <a14:foregroundMark x1="39800" y1="39400" x2="70800" y2="42000"/>
                            <a14:foregroundMark x1="52000" y1="10400" x2="91000" y2="49600"/>
                            <a14:foregroundMark x1="9200" y1="52600" x2="49800" y2="91400"/>
                            <a14:foregroundMark x1="28600" y1="62600" x2="93000" y2="50200"/>
                            <a14:foregroundMark x1="73200" y1="68000" x2="4800" y2="50600"/>
                            <a14:foregroundMark x1="24400" y1="68200" x2="87600" y2="64200"/>
                            <a14:foregroundMark x1="80400" y1="69200" x2="80400" y2="69200"/>
                            <a14:foregroundMark x1="74400" y1="71800" x2="73200" y2="73600"/>
                            <a14:foregroundMark x1="71000" y1="79800" x2="27000" y2="71200"/>
                            <a14:foregroundMark x1="48200" y1="50800" x2="25000" y2="33000"/>
                            <a14:foregroundMark x1="51600" y1="49200" x2="67200" y2="24000"/>
                            <a14:foregroundMark x1="48400" y1="41000" x2="35400" y2="19600"/>
                            <a14:foregroundMark x1="51600" y1="37200" x2="66400" y2="17000"/>
                            <a14:foregroundMark x1="44600" y1="50600" x2="10400" y2="41400"/>
                            <a14:foregroundMark x1="39000" y1="53200" x2="39000" y2="53200"/>
                            <a14:foregroundMark x1="35600" y1="46000" x2="35600" y2="46000"/>
                            <a14:foregroundMark x1="25600" y1="40400" x2="46400" y2="53000"/>
                            <a14:foregroundMark x1="34200" y1="59000" x2="75200" y2="43200"/>
                            <a14:foregroundMark x1="42000" y1="53800" x2="72400" y2="60600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2184983" y="2508074"/>
                <a:ext cx="597076" cy="597076"/>
              </a:xfrm>
              <a:prstGeom prst="rect">
                <a:avLst/>
              </a:prstGeom>
            </p:spPr>
          </p:pic>
        </p:grpSp>
        <p:sp>
          <p:nvSpPr>
            <p:cNvPr id="33" name="文字方塊 32"/>
            <p:cNvSpPr txBox="1"/>
            <p:nvPr/>
          </p:nvSpPr>
          <p:spPr>
            <a:xfrm>
              <a:off x="2121883" y="3118798"/>
              <a:ext cx="7232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400" b="1" dirty="0"/>
                <a:t>毒化物</a:t>
              </a:r>
            </a:p>
          </p:txBody>
        </p:sp>
      </p:grpSp>
      <p:pic>
        <p:nvPicPr>
          <p:cNvPr id="36" name="Picture 12" descr="Kitchen sink line icon outline sign linear Vector Imag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7" t="14166" r="25766" b="39908"/>
          <a:stretch/>
        </p:blipFill>
        <p:spPr bwMode="auto">
          <a:xfrm rot="5400000">
            <a:off x="3805210" y="3283876"/>
            <a:ext cx="697025" cy="71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2" descr="Kitchen sink line icon outline sign linear Vector Imag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7" t="14166" r="25766" b="39908"/>
          <a:stretch/>
        </p:blipFill>
        <p:spPr bwMode="auto">
          <a:xfrm rot="16200000">
            <a:off x="4617257" y="3325102"/>
            <a:ext cx="697025" cy="71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圖片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7998" y="1976719"/>
            <a:ext cx="608009" cy="1035422"/>
          </a:xfrm>
          <a:prstGeom prst="rect">
            <a:avLst/>
          </a:prstGeom>
        </p:spPr>
      </p:pic>
      <p:pic>
        <p:nvPicPr>
          <p:cNvPr id="39" name="圖片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0205" y="1977653"/>
            <a:ext cx="608009" cy="1035422"/>
          </a:xfrm>
          <a:prstGeom prst="rect">
            <a:avLst/>
          </a:prstGeom>
        </p:spPr>
      </p:pic>
      <p:grpSp>
        <p:nvGrpSpPr>
          <p:cNvPr id="40" name="群組 39"/>
          <p:cNvGrpSpPr/>
          <p:nvPr/>
        </p:nvGrpSpPr>
        <p:grpSpPr>
          <a:xfrm>
            <a:off x="3907856" y="4261041"/>
            <a:ext cx="636482" cy="1616341"/>
            <a:chOff x="1408706" y="2502427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41" name="矩形 40"/>
            <p:cNvSpPr/>
            <p:nvPr/>
          </p:nvSpPr>
          <p:spPr>
            <a:xfrm>
              <a:off x="1408706" y="2502427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1440251" y="2610225"/>
              <a:ext cx="473682" cy="781618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43" name="群組 42"/>
          <p:cNvGrpSpPr/>
          <p:nvPr/>
        </p:nvGrpSpPr>
        <p:grpSpPr>
          <a:xfrm>
            <a:off x="4546108" y="4254817"/>
            <a:ext cx="636482" cy="1616341"/>
            <a:chOff x="1359326" y="2502427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44" name="矩形 43"/>
            <p:cNvSpPr/>
            <p:nvPr/>
          </p:nvSpPr>
          <p:spPr>
            <a:xfrm>
              <a:off x="1359326" y="2502427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5" name="文字方塊 44"/>
            <p:cNvSpPr txBox="1"/>
            <p:nvPr/>
          </p:nvSpPr>
          <p:spPr>
            <a:xfrm>
              <a:off x="1440251" y="2610225"/>
              <a:ext cx="473682" cy="781618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46" name="群組 45"/>
          <p:cNvGrpSpPr/>
          <p:nvPr/>
        </p:nvGrpSpPr>
        <p:grpSpPr>
          <a:xfrm>
            <a:off x="680687" y="5156933"/>
            <a:ext cx="563599" cy="476419"/>
            <a:chOff x="3327400" y="2679700"/>
            <a:chExt cx="787400" cy="1054100"/>
          </a:xfrm>
        </p:grpSpPr>
        <p:sp>
          <p:nvSpPr>
            <p:cNvPr id="47" name="矩形 46"/>
            <p:cNvSpPr/>
            <p:nvPr/>
          </p:nvSpPr>
          <p:spPr>
            <a:xfrm>
              <a:off x="3327400" y="2679700"/>
              <a:ext cx="787400" cy="10541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48" name="Picture 6" descr="閃電PNG圖案素材免費下載- 尺寸4583 × 6667px - 圖形ID400237371 - Lovepi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8615" b="89936" l="10000" r="94186">
                          <a14:foregroundMark x1="61047" y1="11433" x2="92326" y2="7407"/>
                          <a14:backgroundMark x1="65465" y1="9501" x2="98605" y2="8132"/>
                          <a14:backgroundMark x1="66047" y1="10548" x2="95116" y2="7729"/>
                          <a14:backgroundMark x1="83256" y1="7407" x2="95116" y2="9823"/>
                          <a14:backgroundMark x1="71395" y1="8776" x2="99535" y2="87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273" y="2892809"/>
              <a:ext cx="482600" cy="696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群組 48"/>
          <p:cNvGrpSpPr/>
          <p:nvPr/>
        </p:nvGrpSpPr>
        <p:grpSpPr>
          <a:xfrm>
            <a:off x="7833774" y="5280432"/>
            <a:ext cx="563599" cy="476419"/>
            <a:chOff x="3327400" y="2679700"/>
            <a:chExt cx="787400" cy="1054100"/>
          </a:xfrm>
        </p:grpSpPr>
        <p:sp>
          <p:nvSpPr>
            <p:cNvPr id="50" name="矩形 49"/>
            <p:cNvSpPr/>
            <p:nvPr/>
          </p:nvSpPr>
          <p:spPr>
            <a:xfrm>
              <a:off x="3327400" y="2679700"/>
              <a:ext cx="787400" cy="10541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51" name="Picture 6" descr="閃電PNG圖案素材免費下載- 尺寸4583 × 6667px - 圖形ID400237371 - Lovepi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8615" b="89936" l="10000" r="94186">
                          <a14:foregroundMark x1="61047" y1="11433" x2="92326" y2="7407"/>
                          <a14:backgroundMark x1="65465" y1="9501" x2="98605" y2="8132"/>
                          <a14:backgroundMark x1="66047" y1="10548" x2="95116" y2="7729"/>
                          <a14:backgroundMark x1="83256" y1="7407" x2="95116" y2="9823"/>
                          <a14:backgroundMark x1="71395" y1="8776" x2="99535" y2="87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273" y="2892809"/>
              <a:ext cx="482600" cy="696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2" name="圖片 51"/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26308" y1="31951" x2="74462" y2="32258"/>
                        <a14:foregroundMark x1="74462" y1="32258" x2="74154" y2="67281"/>
                        <a14:foregroundMark x1="73846" y1="67896" x2="26308" y2="68049"/>
                        <a14:foregroundMark x1="26000" y1="32719" x2="26154" y2="68510"/>
                        <a14:foregroundMark x1="28615" y1="64823" x2="69077" y2="41475"/>
                        <a14:foregroundMark x1="69385" y1="65591" x2="29692" y2="63748"/>
                        <a14:foregroundMark x1="68923" y1="43472" x2="68923" y2="65591"/>
                        <a14:foregroundMark x1="68462" y1="45469" x2="64000" y2="44393"/>
                        <a14:foregroundMark x1="34923" y1="64209" x2="49231" y2="52535"/>
                        <a14:foregroundMark x1="49385" y1="53456" x2="66769" y2="45008"/>
                        <a14:foregroundMark x1="48615" y1="53610" x2="69077" y2="54992"/>
                        <a14:foregroundMark x1="50462" y1="64670" x2="58462" y2="54531"/>
                        <a14:foregroundMark x1="48462" y1="52688" x2="29538" y2="41935"/>
                        <a14:foregroundMark x1="42615" y1="38556" x2="42000" y2="34869"/>
                        <a14:foregroundMark x1="42154" y1="35637" x2="56923" y2="35177"/>
                        <a14:foregroundMark x1="56923" y1="35177" x2="56000" y2="39017"/>
                        <a14:foregroundMark x1="42615" y1="39324" x2="56308" y2="39324"/>
                        <a14:foregroundMark x1="49231" y1="39631" x2="50000" y2="34869"/>
                        <a14:foregroundMark x1="49231" y1="39631" x2="41385" y2="36559"/>
                        <a14:foregroundMark x1="82154" y1="57450" x2="82154" y2="57450"/>
                        <a14:foregroundMark x1="60615" y1="24270" x2="60615" y2="24270"/>
                      </a14:backgroundRemoval>
                    </a14:imgEffect>
                  </a14:imgLayer>
                </a14:imgProps>
              </a:ext>
            </a:extLst>
          </a:blip>
          <a:srcRect l="26016" t="31785" r="25734" b="31886"/>
          <a:stretch/>
        </p:blipFill>
        <p:spPr>
          <a:xfrm>
            <a:off x="7896962" y="4214218"/>
            <a:ext cx="483446" cy="364566"/>
          </a:xfrm>
          <a:prstGeom prst="rect">
            <a:avLst/>
          </a:prstGeom>
        </p:spPr>
      </p:pic>
      <p:pic>
        <p:nvPicPr>
          <p:cNvPr id="53" name="Picture 14" descr="灭火器_灭火器免费下载_高清PNG图片-90设计网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0" t="7200" r="26300" b="10000"/>
          <a:stretch/>
        </p:blipFill>
        <p:spPr bwMode="auto">
          <a:xfrm>
            <a:off x="7551043" y="6172805"/>
            <a:ext cx="282731" cy="59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" name="群組 53"/>
          <p:cNvGrpSpPr/>
          <p:nvPr/>
        </p:nvGrpSpPr>
        <p:grpSpPr>
          <a:xfrm>
            <a:off x="7927367" y="5679471"/>
            <a:ext cx="457259" cy="510384"/>
            <a:chOff x="4571837" y="2909455"/>
            <a:chExt cx="585907" cy="799646"/>
          </a:xfrm>
        </p:grpSpPr>
        <p:pic>
          <p:nvPicPr>
            <p:cNvPr id="55" name="Picture 2" descr="上海芮孚实业有限公司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1778" b="96889" l="889" r="99556">
                          <a14:foregroundMark x1="889" y1="1778" x2="99556" y2="9688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1" t="20279" r="12976"/>
            <a:stretch/>
          </p:blipFill>
          <p:spPr bwMode="auto">
            <a:xfrm>
              <a:off x="4658875" y="3003488"/>
              <a:ext cx="498869" cy="705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矩形 55"/>
            <p:cNvSpPr/>
            <p:nvPr/>
          </p:nvSpPr>
          <p:spPr>
            <a:xfrm>
              <a:off x="4571837" y="2909455"/>
              <a:ext cx="87038" cy="686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noFill/>
              </a:endParaRPr>
            </a:p>
          </p:txBody>
        </p:sp>
      </p:grpSp>
      <p:sp>
        <p:nvSpPr>
          <p:cNvPr id="57" name="矩形 56"/>
          <p:cNvSpPr/>
          <p:nvPr/>
        </p:nvSpPr>
        <p:spPr>
          <a:xfrm>
            <a:off x="6213661" y="5898293"/>
            <a:ext cx="625552" cy="4507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門</a:t>
            </a:r>
          </a:p>
        </p:txBody>
      </p:sp>
      <p:sp>
        <p:nvSpPr>
          <p:cNvPr id="58" name="矩形 57"/>
          <p:cNvSpPr/>
          <p:nvPr/>
        </p:nvSpPr>
        <p:spPr>
          <a:xfrm>
            <a:off x="2332651" y="5871158"/>
            <a:ext cx="625552" cy="4507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門</a:t>
            </a:r>
          </a:p>
        </p:txBody>
      </p:sp>
      <p:pic>
        <p:nvPicPr>
          <p:cNvPr id="59" name="Picture 8" descr="http://www.liongas.com.tw/img/color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59" b="89905" l="9988" r="89890">
                        <a14:foregroundMark x1="16870" y1="715" x2="16748" y2="31002"/>
                        <a14:foregroundMark x1="16870" y1="31638" x2="23203" y2="31558"/>
                        <a14:foregroundMark x1="23325" y1="31558" x2="23447" y2="159"/>
                        <a14:foregroundMark x1="19976" y1="1510" x2="20037" y2="309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355" r="75875" b="66786"/>
          <a:stretch/>
        </p:blipFill>
        <p:spPr bwMode="auto">
          <a:xfrm>
            <a:off x="3521400" y="704741"/>
            <a:ext cx="331662" cy="76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3550006" y="155001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實驗室名稱：</a:t>
            </a:r>
            <a:r>
              <a:rPr lang="en-US" altLang="zh-TW" dirty="0"/>
              <a:t>CS102</a:t>
            </a:r>
            <a:endParaRPr lang="zh-TW" altLang="en-US" dirty="0"/>
          </a:p>
        </p:txBody>
      </p:sp>
      <p:sp>
        <p:nvSpPr>
          <p:cNvPr id="60" name="文字方塊 59"/>
          <p:cNvSpPr txBox="1"/>
          <p:nvPr/>
        </p:nvSpPr>
        <p:spPr>
          <a:xfrm>
            <a:off x="563066" y="153587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實驗室負責人：吳雅靜</a:t>
            </a:r>
          </a:p>
        </p:txBody>
      </p:sp>
      <p:sp>
        <p:nvSpPr>
          <p:cNvPr id="61" name="文字方塊 60"/>
          <p:cNvSpPr txBox="1"/>
          <p:nvPr/>
        </p:nvSpPr>
        <p:spPr>
          <a:xfrm>
            <a:off x="6393879" y="153587"/>
            <a:ext cx="20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實驗室分機：</a:t>
            </a:r>
            <a:r>
              <a:rPr lang="en-US" altLang="zh-TW" dirty="0"/>
              <a:t>2278</a:t>
            </a:r>
            <a:endParaRPr lang="zh-TW" altLang="en-US" dirty="0"/>
          </a:p>
        </p:txBody>
      </p:sp>
      <p:sp>
        <p:nvSpPr>
          <p:cNvPr id="62" name="文字方塊 61">
            <a:extLst>
              <a:ext uri="{FF2B5EF4-FFF2-40B4-BE49-F238E27FC236}">
                <a16:creationId xmlns:a16="http://schemas.microsoft.com/office/drawing/2014/main" id="{D2BA7F2B-EB7C-7C47-A89B-4F47E00305C9}"/>
              </a:ext>
            </a:extLst>
          </p:cNvPr>
          <p:cNvSpPr txBox="1"/>
          <p:nvPr/>
        </p:nvSpPr>
        <p:spPr>
          <a:xfrm>
            <a:off x="133933" y="6306627"/>
            <a:ext cx="955711" cy="46166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kumimoji="1" lang="zh-CN" altLang="en-US" sz="2400" dirty="0">
                <a:solidFill>
                  <a:schemeClr val="bg1"/>
                </a:solidFill>
              </a:rPr>
              <a:t>範本</a:t>
            </a:r>
            <a:r>
              <a:rPr kumimoji="1" lang="en-US" altLang="zh-CN" sz="2400" dirty="0">
                <a:solidFill>
                  <a:schemeClr val="bg1"/>
                </a:solidFill>
              </a:rPr>
              <a:t>1</a:t>
            </a:r>
            <a:endParaRPr kumimoji="1" lang="zh-TW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3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80688" y="2390526"/>
            <a:ext cx="7716683" cy="37819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直線接點 8"/>
          <p:cNvCxnSpPr>
            <a:endCxn id="8" idx="2"/>
          </p:cNvCxnSpPr>
          <p:nvPr/>
        </p:nvCxnSpPr>
        <p:spPr>
          <a:xfrm>
            <a:off x="4532038" y="1347019"/>
            <a:ext cx="6992" cy="48254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>
            <a:off x="687495" y="2391933"/>
            <a:ext cx="2191328" cy="536378"/>
            <a:chOff x="1366203" y="2615675"/>
            <a:chExt cx="637318" cy="935245"/>
          </a:xfrm>
          <a:solidFill>
            <a:schemeClr val="bg1">
              <a:lumMod val="75000"/>
            </a:schemeClr>
          </a:solidFill>
        </p:grpSpPr>
        <p:sp>
          <p:nvSpPr>
            <p:cNvPr id="11" name="矩形 10"/>
            <p:cNvSpPr/>
            <p:nvPr/>
          </p:nvSpPr>
          <p:spPr>
            <a:xfrm>
              <a:off x="1366203" y="2615675"/>
              <a:ext cx="637318" cy="9352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1386252" y="2664586"/>
              <a:ext cx="562761" cy="467287"/>
            </a:xfrm>
            <a:prstGeom prst="rect">
              <a:avLst/>
            </a:prstGeom>
            <a:grp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  <a:endParaRPr lang="en-US" altLang="zh-TW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690517" y="2930014"/>
            <a:ext cx="566155" cy="2155294"/>
            <a:chOff x="1350472" y="2508074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14" name="矩形 13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1387020" y="2640646"/>
              <a:ext cx="532522" cy="781618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4060451" y="2402684"/>
            <a:ext cx="483695" cy="1037864"/>
            <a:chOff x="1350472" y="2517953"/>
            <a:chExt cx="653049" cy="1042846"/>
          </a:xfrm>
        </p:grpSpPr>
        <p:sp>
          <p:nvSpPr>
            <p:cNvPr id="29" name="矩形 28"/>
            <p:cNvSpPr/>
            <p:nvPr/>
          </p:nvSpPr>
          <p:spPr>
            <a:xfrm>
              <a:off x="1350472" y="2517953"/>
              <a:ext cx="653049" cy="10428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1461764" y="2587002"/>
              <a:ext cx="501279" cy="8035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b="1" dirty="0"/>
                <a:t>化學品</a:t>
              </a: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4485926" y="2395950"/>
            <a:ext cx="607859" cy="1047174"/>
            <a:chOff x="2121883" y="2520882"/>
            <a:chExt cx="690534" cy="1035226"/>
          </a:xfrm>
        </p:grpSpPr>
        <p:grpSp>
          <p:nvGrpSpPr>
            <p:cNvPr id="32" name="群組 31"/>
            <p:cNvGrpSpPr/>
            <p:nvPr/>
          </p:nvGrpSpPr>
          <p:grpSpPr>
            <a:xfrm>
              <a:off x="2184983" y="2520882"/>
              <a:ext cx="601441" cy="1035226"/>
              <a:chOff x="2184983" y="2520882"/>
              <a:chExt cx="601441" cy="1035226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2184983" y="2520882"/>
                <a:ext cx="601441" cy="103522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35" name="圖片 34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400" b="98200" l="2400" r="97200">
                            <a14:foregroundMark x1="8800" y1="43000" x2="8800" y2="43000"/>
                            <a14:foregroundMark x1="2400" y1="51000" x2="2400" y2="51000"/>
                            <a14:foregroundMark x1="67600" y1="19400" x2="67600" y2="19400"/>
                            <a14:foregroundMark x1="97200" y1="51600" x2="97200" y2="51600"/>
                            <a14:foregroundMark x1="49400" y1="98200" x2="49400" y2="98200"/>
                            <a14:foregroundMark x1="50000" y1="3800" x2="50000" y2="3800"/>
                            <a14:foregroundMark x1="50600" y1="35000" x2="50600" y2="35000"/>
                            <a14:foregroundMark x1="7800" y1="50200" x2="89800" y2="49800"/>
                            <a14:foregroundMark x1="48200" y1="50200" x2="50000" y2="3400"/>
                            <a14:foregroundMark x1="49200" y1="9000" x2="7000" y2="50400"/>
                            <a14:foregroundMark x1="39800" y1="39400" x2="70800" y2="42000"/>
                            <a14:foregroundMark x1="52000" y1="10400" x2="91000" y2="49600"/>
                            <a14:foregroundMark x1="9200" y1="52600" x2="49800" y2="91400"/>
                            <a14:foregroundMark x1="28600" y1="62600" x2="93000" y2="50200"/>
                            <a14:foregroundMark x1="73200" y1="68000" x2="4800" y2="50600"/>
                            <a14:foregroundMark x1="24400" y1="68200" x2="87600" y2="64200"/>
                            <a14:foregroundMark x1="80400" y1="69200" x2="80400" y2="69200"/>
                            <a14:foregroundMark x1="74400" y1="71800" x2="73200" y2="73600"/>
                            <a14:foregroundMark x1="71000" y1="79800" x2="27000" y2="71200"/>
                            <a14:foregroundMark x1="48200" y1="50800" x2="25000" y2="33000"/>
                            <a14:foregroundMark x1="51600" y1="49200" x2="67200" y2="24000"/>
                            <a14:foregroundMark x1="48400" y1="41000" x2="35400" y2="19600"/>
                            <a14:foregroundMark x1="51600" y1="37200" x2="66400" y2="17000"/>
                            <a14:foregroundMark x1="44600" y1="50600" x2="10400" y2="41400"/>
                            <a14:foregroundMark x1="39000" y1="53200" x2="39000" y2="53200"/>
                            <a14:foregroundMark x1="35600" y1="46000" x2="35600" y2="46000"/>
                            <a14:foregroundMark x1="25600" y1="40400" x2="46400" y2="53000"/>
                            <a14:foregroundMark x1="34200" y1="59000" x2="75200" y2="43200"/>
                            <a14:foregroundMark x1="42000" y1="53800" x2="72400" y2="60600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2184983" y="2527514"/>
                <a:ext cx="597076" cy="597076"/>
              </a:xfrm>
              <a:prstGeom prst="rect">
                <a:avLst/>
              </a:prstGeom>
            </p:spPr>
          </p:pic>
        </p:grpSp>
        <p:sp>
          <p:nvSpPr>
            <p:cNvPr id="33" name="文字方塊 32"/>
            <p:cNvSpPr txBox="1"/>
            <p:nvPr/>
          </p:nvSpPr>
          <p:spPr>
            <a:xfrm>
              <a:off x="2121883" y="3118798"/>
              <a:ext cx="690534" cy="2586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100" b="1" dirty="0"/>
                <a:t>毒化物</a:t>
              </a:r>
            </a:p>
          </p:txBody>
        </p:sp>
      </p:grpSp>
      <p:pic>
        <p:nvPicPr>
          <p:cNvPr id="36" name="Picture 12" descr="Kitchen sink line icon outline sign linear Vector Imag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7" t="14166" r="25766" b="39908"/>
          <a:stretch/>
        </p:blipFill>
        <p:spPr bwMode="auto">
          <a:xfrm rot="5400000">
            <a:off x="4055116" y="4541107"/>
            <a:ext cx="476323" cy="48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圖片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0283" y="3586441"/>
            <a:ext cx="475556" cy="809858"/>
          </a:xfrm>
          <a:prstGeom prst="rect">
            <a:avLst/>
          </a:prstGeom>
        </p:spPr>
      </p:pic>
      <p:grpSp>
        <p:nvGrpSpPr>
          <p:cNvPr id="40" name="群組 39"/>
          <p:cNvGrpSpPr/>
          <p:nvPr/>
        </p:nvGrpSpPr>
        <p:grpSpPr>
          <a:xfrm>
            <a:off x="4065191" y="5117037"/>
            <a:ext cx="488302" cy="924539"/>
            <a:chOff x="1461302" y="2502427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41" name="矩形 40"/>
            <p:cNvSpPr/>
            <p:nvPr/>
          </p:nvSpPr>
          <p:spPr>
            <a:xfrm>
              <a:off x="1461302" y="2502427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1468233" y="2530561"/>
              <a:ext cx="617425" cy="933751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46" name="群組 45"/>
          <p:cNvGrpSpPr/>
          <p:nvPr/>
        </p:nvGrpSpPr>
        <p:grpSpPr>
          <a:xfrm>
            <a:off x="691403" y="5494297"/>
            <a:ext cx="402082" cy="349132"/>
            <a:chOff x="3327400" y="2679700"/>
            <a:chExt cx="787400" cy="1054100"/>
          </a:xfrm>
        </p:grpSpPr>
        <p:sp>
          <p:nvSpPr>
            <p:cNvPr id="47" name="矩形 46"/>
            <p:cNvSpPr/>
            <p:nvPr/>
          </p:nvSpPr>
          <p:spPr>
            <a:xfrm>
              <a:off x="3327400" y="2679700"/>
              <a:ext cx="787400" cy="10541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48" name="Picture 6" descr="閃電PNG圖案素材免費下載- 尺寸4583 × 6667px - 圖形ID400237371 - Lovepi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8615" b="89936" l="10000" r="94186">
                          <a14:foregroundMark x1="61047" y1="11433" x2="92326" y2="7407"/>
                          <a14:backgroundMark x1="65465" y1="9501" x2="98605" y2="8132"/>
                          <a14:backgroundMark x1="66047" y1="10548" x2="95116" y2="7729"/>
                          <a14:backgroundMark x1="83256" y1="7407" x2="95116" y2="9823"/>
                          <a14:backgroundMark x1="71395" y1="8776" x2="99535" y2="87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273" y="2892809"/>
              <a:ext cx="482600" cy="696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3" name="Picture 14" descr="灭火器_灭火器免费下载_高清PNG图片-90设计网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0" t="7200" r="26300" b="10000"/>
          <a:stretch/>
        </p:blipFill>
        <p:spPr bwMode="auto">
          <a:xfrm>
            <a:off x="7551043" y="6172805"/>
            <a:ext cx="282731" cy="59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" name="群組 53"/>
          <p:cNvGrpSpPr/>
          <p:nvPr/>
        </p:nvGrpSpPr>
        <p:grpSpPr>
          <a:xfrm>
            <a:off x="8010506" y="5702283"/>
            <a:ext cx="374120" cy="487571"/>
            <a:chOff x="4571837" y="2909455"/>
            <a:chExt cx="585907" cy="799646"/>
          </a:xfrm>
        </p:grpSpPr>
        <p:pic>
          <p:nvPicPr>
            <p:cNvPr id="55" name="Picture 2" descr="上海芮孚实业有限公司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1778" b="96889" l="889" r="99556">
                          <a14:foregroundMark x1="889" y1="1778" x2="99556" y2="9688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1" t="20279" r="12976"/>
            <a:stretch/>
          </p:blipFill>
          <p:spPr bwMode="auto">
            <a:xfrm>
              <a:off x="4658875" y="3003488"/>
              <a:ext cx="498869" cy="705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矩形 55"/>
            <p:cNvSpPr/>
            <p:nvPr/>
          </p:nvSpPr>
          <p:spPr>
            <a:xfrm>
              <a:off x="4571837" y="2909455"/>
              <a:ext cx="87038" cy="686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noFill/>
              </a:endParaRPr>
            </a:p>
          </p:txBody>
        </p:sp>
      </p:grpSp>
      <p:sp>
        <p:nvSpPr>
          <p:cNvPr id="57" name="矩形 56"/>
          <p:cNvSpPr/>
          <p:nvPr/>
        </p:nvSpPr>
        <p:spPr>
          <a:xfrm>
            <a:off x="6213661" y="5898293"/>
            <a:ext cx="625552" cy="4507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門</a:t>
            </a:r>
          </a:p>
        </p:txBody>
      </p:sp>
      <p:sp>
        <p:nvSpPr>
          <p:cNvPr id="58" name="矩形 57"/>
          <p:cNvSpPr/>
          <p:nvPr/>
        </p:nvSpPr>
        <p:spPr>
          <a:xfrm>
            <a:off x="2332651" y="5871158"/>
            <a:ext cx="625552" cy="4507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門</a:t>
            </a:r>
          </a:p>
        </p:txBody>
      </p:sp>
      <p:pic>
        <p:nvPicPr>
          <p:cNvPr id="59" name="Picture 8" descr="http://www.liongas.com.tw/img/color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59" b="89905" l="9988" r="89890">
                        <a14:foregroundMark x1="16870" y1="715" x2="16748" y2="31002"/>
                        <a14:foregroundMark x1="16870" y1="31638" x2="23203" y2="31558"/>
                        <a14:foregroundMark x1="23325" y1="31558" x2="23447" y2="159"/>
                        <a14:foregroundMark x1="19976" y1="1510" x2="20037" y2="309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355" r="75875" b="66786"/>
          <a:stretch/>
        </p:blipFill>
        <p:spPr bwMode="auto">
          <a:xfrm>
            <a:off x="3788996" y="2432854"/>
            <a:ext cx="230239" cy="52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3551852" y="540301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實驗室名稱：</a:t>
            </a:r>
            <a:r>
              <a:rPr lang="en-US" altLang="zh-TW" dirty="0"/>
              <a:t>CS102</a:t>
            </a:r>
            <a:endParaRPr lang="zh-TW" altLang="en-US" dirty="0"/>
          </a:p>
        </p:txBody>
      </p:sp>
      <p:sp>
        <p:nvSpPr>
          <p:cNvPr id="60" name="文字方塊 59"/>
          <p:cNvSpPr txBox="1"/>
          <p:nvPr/>
        </p:nvSpPr>
        <p:spPr>
          <a:xfrm>
            <a:off x="564912" y="538887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實驗室負責人：吳雅靜</a:t>
            </a:r>
          </a:p>
        </p:txBody>
      </p:sp>
      <p:sp>
        <p:nvSpPr>
          <p:cNvPr id="61" name="文字方塊 60"/>
          <p:cNvSpPr txBox="1"/>
          <p:nvPr/>
        </p:nvSpPr>
        <p:spPr>
          <a:xfrm>
            <a:off x="6395725" y="538887"/>
            <a:ext cx="20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實驗室分機：</a:t>
            </a:r>
            <a:r>
              <a:rPr lang="en-US" altLang="zh-TW" dirty="0"/>
              <a:t>2278</a:t>
            </a:r>
            <a:endParaRPr lang="zh-TW" altLang="en-US" dirty="0"/>
          </a:p>
        </p:txBody>
      </p:sp>
      <p:grpSp>
        <p:nvGrpSpPr>
          <p:cNvPr id="65" name="群組 64"/>
          <p:cNvGrpSpPr/>
          <p:nvPr/>
        </p:nvGrpSpPr>
        <p:grpSpPr>
          <a:xfrm>
            <a:off x="1950149" y="3101788"/>
            <a:ext cx="566155" cy="2155294"/>
            <a:chOff x="1350472" y="2508074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66" name="矩形 65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7" name="文字方塊 66"/>
            <p:cNvSpPr txBox="1"/>
            <p:nvPr/>
          </p:nvSpPr>
          <p:spPr>
            <a:xfrm>
              <a:off x="1387020" y="2640646"/>
              <a:ext cx="532522" cy="781618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68" name="群組 67"/>
          <p:cNvGrpSpPr/>
          <p:nvPr/>
        </p:nvGrpSpPr>
        <p:grpSpPr>
          <a:xfrm>
            <a:off x="4554066" y="5117036"/>
            <a:ext cx="488302" cy="924539"/>
            <a:chOff x="1408706" y="2502427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69" name="矩形 68"/>
            <p:cNvSpPr/>
            <p:nvPr/>
          </p:nvSpPr>
          <p:spPr>
            <a:xfrm>
              <a:off x="1408706" y="2502427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0" name="文字方塊 69"/>
            <p:cNvSpPr txBox="1"/>
            <p:nvPr/>
          </p:nvSpPr>
          <p:spPr>
            <a:xfrm>
              <a:off x="1428786" y="2530561"/>
              <a:ext cx="617425" cy="933751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pic>
        <p:nvPicPr>
          <p:cNvPr id="71" name="Picture 12" descr="Kitchen sink line icon outline sign linear Vector Imag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7" t="14166" r="25766" b="39908"/>
          <a:stretch/>
        </p:blipFill>
        <p:spPr bwMode="auto">
          <a:xfrm rot="16200000">
            <a:off x="4561368" y="4589310"/>
            <a:ext cx="476323" cy="48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圖片 7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6800" y="3583873"/>
            <a:ext cx="475556" cy="809858"/>
          </a:xfrm>
          <a:prstGeom prst="rect">
            <a:avLst/>
          </a:prstGeom>
        </p:spPr>
      </p:pic>
      <p:grpSp>
        <p:nvGrpSpPr>
          <p:cNvPr id="73" name="群組 72"/>
          <p:cNvGrpSpPr/>
          <p:nvPr/>
        </p:nvGrpSpPr>
        <p:grpSpPr>
          <a:xfrm>
            <a:off x="5698134" y="3271104"/>
            <a:ext cx="566155" cy="2155294"/>
            <a:chOff x="1350472" y="2508074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74" name="矩形 73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5" name="文字方塊 74"/>
            <p:cNvSpPr txBox="1"/>
            <p:nvPr/>
          </p:nvSpPr>
          <p:spPr>
            <a:xfrm>
              <a:off x="1387020" y="2640646"/>
              <a:ext cx="532522" cy="781618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76" name="群組 75"/>
          <p:cNvGrpSpPr/>
          <p:nvPr/>
        </p:nvGrpSpPr>
        <p:grpSpPr>
          <a:xfrm>
            <a:off x="6203869" y="2398714"/>
            <a:ext cx="2191328" cy="536378"/>
            <a:chOff x="1366203" y="2615675"/>
            <a:chExt cx="637318" cy="935245"/>
          </a:xfrm>
          <a:solidFill>
            <a:schemeClr val="bg1">
              <a:lumMod val="75000"/>
            </a:schemeClr>
          </a:solidFill>
        </p:grpSpPr>
        <p:sp>
          <p:nvSpPr>
            <p:cNvPr id="77" name="矩形 76"/>
            <p:cNvSpPr/>
            <p:nvPr/>
          </p:nvSpPr>
          <p:spPr>
            <a:xfrm>
              <a:off x="1366203" y="2615675"/>
              <a:ext cx="637318" cy="9352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8" name="文字方塊 77"/>
            <p:cNvSpPr txBox="1"/>
            <p:nvPr/>
          </p:nvSpPr>
          <p:spPr>
            <a:xfrm>
              <a:off x="1386252" y="2664586"/>
              <a:ext cx="562761" cy="467287"/>
            </a:xfrm>
            <a:prstGeom prst="rect">
              <a:avLst/>
            </a:prstGeom>
            <a:grp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  <a:endParaRPr lang="en-US" altLang="zh-TW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79" name="群組 78"/>
          <p:cNvGrpSpPr/>
          <p:nvPr/>
        </p:nvGrpSpPr>
        <p:grpSpPr>
          <a:xfrm>
            <a:off x="7828303" y="2941433"/>
            <a:ext cx="566155" cy="2155294"/>
            <a:chOff x="1350472" y="2508074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80" name="矩形 79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81" name="文字方塊 80"/>
            <p:cNvSpPr txBox="1"/>
            <p:nvPr/>
          </p:nvSpPr>
          <p:spPr>
            <a:xfrm>
              <a:off x="1387020" y="2640646"/>
              <a:ext cx="532522" cy="781618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82" name="群組 81"/>
          <p:cNvGrpSpPr/>
          <p:nvPr/>
        </p:nvGrpSpPr>
        <p:grpSpPr>
          <a:xfrm>
            <a:off x="7991978" y="5282567"/>
            <a:ext cx="402082" cy="349132"/>
            <a:chOff x="3327400" y="2679700"/>
            <a:chExt cx="787400" cy="1054100"/>
          </a:xfrm>
        </p:grpSpPr>
        <p:sp>
          <p:nvSpPr>
            <p:cNvPr id="83" name="矩形 82"/>
            <p:cNvSpPr/>
            <p:nvPr/>
          </p:nvSpPr>
          <p:spPr>
            <a:xfrm>
              <a:off x="3327400" y="2679700"/>
              <a:ext cx="787400" cy="10541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84" name="Picture 6" descr="閃電PNG圖案素材免費下載- 尺寸4583 × 6667px - 圖形ID400237371 - Lovepi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8615" b="89936" l="10000" r="94186">
                          <a14:foregroundMark x1="61047" y1="11433" x2="92326" y2="7407"/>
                          <a14:backgroundMark x1="65465" y1="9501" x2="98605" y2="8132"/>
                          <a14:backgroundMark x1="66047" y1="10548" x2="95116" y2="7729"/>
                          <a14:backgroundMark x1="83256" y1="7407" x2="95116" y2="9823"/>
                          <a14:backgroundMark x1="71395" y1="8776" x2="99535" y2="87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273" y="2892809"/>
              <a:ext cx="482600" cy="696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2" name="圖片 51"/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>
                        <a14:foregroundMark x1="26308" y1="31951" x2="74462" y2="32258"/>
                        <a14:foregroundMark x1="74462" y1="32258" x2="74154" y2="67281"/>
                        <a14:foregroundMark x1="73846" y1="67896" x2="26308" y2="68049"/>
                        <a14:foregroundMark x1="26000" y1="32719" x2="26154" y2="68510"/>
                        <a14:foregroundMark x1="28615" y1="64823" x2="69077" y2="41475"/>
                        <a14:foregroundMark x1="69385" y1="65591" x2="29692" y2="63748"/>
                        <a14:foregroundMark x1="68923" y1="43472" x2="68923" y2="65591"/>
                        <a14:foregroundMark x1="68462" y1="45469" x2="64000" y2="44393"/>
                        <a14:foregroundMark x1="34923" y1="64209" x2="49231" y2="52535"/>
                        <a14:foregroundMark x1="49385" y1="53456" x2="66769" y2="45008"/>
                        <a14:foregroundMark x1="48615" y1="53610" x2="69077" y2="54992"/>
                        <a14:foregroundMark x1="50462" y1="64670" x2="58462" y2="54531"/>
                        <a14:foregroundMark x1="48462" y1="52688" x2="29538" y2="41935"/>
                        <a14:foregroundMark x1="42615" y1="38556" x2="42000" y2="34869"/>
                        <a14:foregroundMark x1="42154" y1="35637" x2="56923" y2="35177"/>
                        <a14:foregroundMark x1="56923" y1="35177" x2="56000" y2="39017"/>
                        <a14:foregroundMark x1="42615" y1="39324" x2="56308" y2="39324"/>
                        <a14:foregroundMark x1="49231" y1="39631" x2="50000" y2="34869"/>
                        <a14:foregroundMark x1="49231" y1="39631" x2="41385" y2="36559"/>
                        <a14:foregroundMark x1="82154" y1="57450" x2="82154" y2="57450"/>
                        <a14:foregroundMark x1="60615" y1="24270" x2="60615" y2="24270"/>
                      </a14:backgroundRemoval>
                    </a14:imgEffect>
                  </a14:imgLayer>
                </a14:imgProps>
              </a:ext>
            </a:extLst>
          </a:blip>
          <a:srcRect l="26016" t="31785" r="25734" b="31886"/>
          <a:stretch/>
        </p:blipFill>
        <p:spPr>
          <a:xfrm>
            <a:off x="7955436" y="4726844"/>
            <a:ext cx="339043" cy="25567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532038" y="1347019"/>
            <a:ext cx="3862022" cy="1051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矩形 84"/>
          <p:cNvSpPr/>
          <p:nvPr/>
        </p:nvSpPr>
        <p:spPr>
          <a:xfrm>
            <a:off x="682124" y="1350651"/>
            <a:ext cx="3849914" cy="1051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6" name="文字方塊 85"/>
          <p:cNvSpPr txBox="1"/>
          <p:nvPr/>
        </p:nvSpPr>
        <p:spPr>
          <a:xfrm>
            <a:off x="5294299" y="1646353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王小明辦公室</a:t>
            </a:r>
            <a:r>
              <a:rPr lang="en-US" altLang="zh-TW" dirty="0"/>
              <a:t>CS102-1</a:t>
            </a:r>
            <a:endParaRPr lang="zh-TW" altLang="en-US" dirty="0"/>
          </a:p>
        </p:txBody>
      </p:sp>
      <p:sp>
        <p:nvSpPr>
          <p:cNvPr id="87" name="文字方塊 86"/>
          <p:cNvSpPr txBox="1"/>
          <p:nvPr/>
        </p:nvSpPr>
        <p:spPr>
          <a:xfrm>
            <a:off x="1386261" y="1688200"/>
            <a:ext cx="210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學生研究室</a:t>
            </a:r>
            <a:r>
              <a:rPr lang="en-US" altLang="zh-TW" dirty="0"/>
              <a:t>CS102-2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A24AFD-884F-3D44-84F4-2FB47EE2B112}"/>
              </a:ext>
            </a:extLst>
          </p:cNvPr>
          <p:cNvSpPr txBox="1"/>
          <p:nvPr/>
        </p:nvSpPr>
        <p:spPr>
          <a:xfrm>
            <a:off x="-39775" y="6396335"/>
            <a:ext cx="955711" cy="46166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kumimoji="1" lang="zh-CN" altLang="en-US" sz="2400" dirty="0">
                <a:solidFill>
                  <a:schemeClr val="bg1"/>
                </a:solidFill>
              </a:rPr>
              <a:t>範本</a:t>
            </a:r>
            <a:r>
              <a:rPr kumimoji="1" lang="en-US" altLang="zh-CN" sz="2400" dirty="0">
                <a:solidFill>
                  <a:schemeClr val="bg1"/>
                </a:solidFill>
              </a:rPr>
              <a:t>2</a:t>
            </a:r>
            <a:endParaRPr kumimoji="1" lang="zh-TW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098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毒物- 維基百科，自由的百科全書"/>
          <p:cNvSpPr>
            <a:spLocks noChangeAspect="1" noChangeArrowheads="1"/>
          </p:cNvSpPr>
          <p:nvPr/>
        </p:nvSpPr>
        <p:spPr bwMode="auto">
          <a:xfrm>
            <a:off x="-13684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11" name="群組 10"/>
          <p:cNvGrpSpPr/>
          <p:nvPr/>
        </p:nvGrpSpPr>
        <p:grpSpPr>
          <a:xfrm>
            <a:off x="1042254" y="1592342"/>
            <a:ext cx="644525" cy="1035226"/>
            <a:chOff x="3327400" y="2679700"/>
            <a:chExt cx="787400" cy="1054100"/>
          </a:xfrm>
        </p:grpSpPr>
        <p:sp>
          <p:nvSpPr>
            <p:cNvPr id="10" name="矩形 9"/>
            <p:cNvSpPr/>
            <p:nvPr/>
          </p:nvSpPr>
          <p:spPr>
            <a:xfrm>
              <a:off x="3327400" y="2679700"/>
              <a:ext cx="787400" cy="10541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030" name="Picture 6" descr="閃電PNG圖案素材免費下載- 尺寸4583 × 6667px - 圖形ID400237371 - Lovepik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615" b="89936" l="10000" r="94186">
                          <a14:foregroundMark x1="61047" y1="11433" x2="92326" y2="7407"/>
                          <a14:backgroundMark x1="65465" y1="9501" x2="98605" y2="8132"/>
                          <a14:backgroundMark x1="66047" y1="10548" x2="95116" y2="7729"/>
                          <a14:backgroundMark x1="83256" y1="7407" x2="95116" y2="9823"/>
                          <a14:backgroundMark x1="71395" y1="8776" x2="99535" y2="87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273" y="2892809"/>
              <a:ext cx="482600" cy="696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群組 15"/>
          <p:cNvGrpSpPr/>
          <p:nvPr/>
        </p:nvGrpSpPr>
        <p:grpSpPr>
          <a:xfrm>
            <a:off x="2650872" y="1608501"/>
            <a:ext cx="601441" cy="1035226"/>
            <a:chOff x="1350472" y="2508074"/>
            <a:chExt cx="653049" cy="1042846"/>
          </a:xfrm>
        </p:grpSpPr>
        <p:sp>
          <p:nvSpPr>
            <p:cNvPr id="14" name="矩形 13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1406547" y="2627727"/>
              <a:ext cx="501279" cy="8035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b="1" dirty="0"/>
                <a:t>化學品</a:t>
              </a:r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4225798" y="1627509"/>
            <a:ext cx="719297" cy="1035226"/>
            <a:chOff x="2121883" y="2508074"/>
            <a:chExt cx="723275" cy="1035226"/>
          </a:xfrm>
        </p:grpSpPr>
        <p:grpSp>
          <p:nvGrpSpPr>
            <p:cNvPr id="24" name="群組 23"/>
            <p:cNvGrpSpPr/>
            <p:nvPr/>
          </p:nvGrpSpPr>
          <p:grpSpPr>
            <a:xfrm>
              <a:off x="2184983" y="2508074"/>
              <a:ext cx="601441" cy="1035226"/>
              <a:chOff x="2184983" y="2508074"/>
              <a:chExt cx="601441" cy="1035226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2184983" y="2508074"/>
                <a:ext cx="601441" cy="103522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21" name="圖片 20"/>
              <p:cNvPicPr>
                <a:picLocks noChangeAspect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3400" b="98200" l="2400" r="97200">
                            <a14:foregroundMark x1="8800" y1="43000" x2="8800" y2="43000"/>
                            <a14:foregroundMark x1="2400" y1="51000" x2="2400" y2="51000"/>
                            <a14:foregroundMark x1="67600" y1="19400" x2="67600" y2="19400"/>
                            <a14:foregroundMark x1="97200" y1="51600" x2="97200" y2="51600"/>
                            <a14:foregroundMark x1="49400" y1="98200" x2="49400" y2="98200"/>
                            <a14:foregroundMark x1="50000" y1="3800" x2="50000" y2="3800"/>
                            <a14:foregroundMark x1="50600" y1="35000" x2="50600" y2="35000"/>
                            <a14:foregroundMark x1="7800" y1="50200" x2="89800" y2="49800"/>
                            <a14:foregroundMark x1="48200" y1="50200" x2="50000" y2="3400"/>
                            <a14:foregroundMark x1="49200" y1="9000" x2="7000" y2="50400"/>
                            <a14:foregroundMark x1="39800" y1="39400" x2="70800" y2="42000"/>
                            <a14:foregroundMark x1="52000" y1="10400" x2="91000" y2="49600"/>
                            <a14:foregroundMark x1="9200" y1="52600" x2="49800" y2="91400"/>
                            <a14:foregroundMark x1="28600" y1="62600" x2="93000" y2="50200"/>
                            <a14:foregroundMark x1="73200" y1="68000" x2="4800" y2="50600"/>
                            <a14:foregroundMark x1="24400" y1="68200" x2="87600" y2="64200"/>
                            <a14:foregroundMark x1="80400" y1="69200" x2="80400" y2="69200"/>
                            <a14:foregroundMark x1="74400" y1="71800" x2="73200" y2="73600"/>
                            <a14:foregroundMark x1="71000" y1="79800" x2="27000" y2="71200"/>
                            <a14:foregroundMark x1="48200" y1="50800" x2="25000" y2="33000"/>
                            <a14:foregroundMark x1="51600" y1="49200" x2="67200" y2="24000"/>
                            <a14:foregroundMark x1="48400" y1="41000" x2="35400" y2="19600"/>
                            <a14:foregroundMark x1="51600" y1="37200" x2="66400" y2="17000"/>
                            <a14:foregroundMark x1="44600" y1="50600" x2="10400" y2="41400"/>
                            <a14:foregroundMark x1="39000" y1="53200" x2="39000" y2="53200"/>
                            <a14:foregroundMark x1="35600" y1="46000" x2="35600" y2="46000"/>
                            <a14:foregroundMark x1="25600" y1="40400" x2="46400" y2="53000"/>
                            <a14:foregroundMark x1="34200" y1="59000" x2="75200" y2="43200"/>
                            <a14:foregroundMark x1="42000" y1="53800" x2="72400" y2="60600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2184983" y="2508074"/>
                <a:ext cx="597076" cy="597076"/>
              </a:xfrm>
              <a:prstGeom prst="rect">
                <a:avLst/>
              </a:prstGeom>
            </p:spPr>
          </p:pic>
        </p:grpSp>
        <p:sp>
          <p:nvSpPr>
            <p:cNvPr id="23" name="文字方塊 22"/>
            <p:cNvSpPr txBox="1"/>
            <p:nvPr/>
          </p:nvSpPr>
          <p:spPr>
            <a:xfrm>
              <a:off x="2121883" y="3118798"/>
              <a:ext cx="7232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400" b="1" dirty="0"/>
                <a:t>毒化物</a:t>
              </a:r>
            </a:p>
          </p:txBody>
        </p:sp>
      </p:grpSp>
      <p:pic>
        <p:nvPicPr>
          <p:cNvPr id="27" name="圖片 26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26308" y1="31951" x2="74462" y2="32258"/>
                        <a14:foregroundMark x1="74462" y1="32258" x2="74154" y2="67281"/>
                        <a14:foregroundMark x1="73846" y1="67896" x2="26308" y2="68049"/>
                        <a14:foregroundMark x1="26000" y1="32719" x2="26154" y2="68510"/>
                        <a14:foregroundMark x1="28615" y1="64823" x2="69077" y2="41475"/>
                        <a14:foregroundMark x1="69385" y1="65591" x2="29692" y2="63748"/>
                        <a14:foregroundMark x1="68923" y1="43472" x2="68923" y2="65591"/>
                        <a14:foregroundMark x1="68462" y1="45469" x2="64000" y2="44393"/>
                        <a14:foregroundMark x1="34923" y1="64209" x2="49231" y2="52535"/>
                        <a14:foregroundMark x1="49385" y1="53456" x2="66769" y2="45008"/>
                        <a14:foregroundMark x1="48615" y1="53610" x2="69077" y2="54992"/>
                        <a14:foregroundMark x1="50462" y1="64670" x2="58462" y2="54531"/>
                        <a14:foregroundMark x1="48462" y1="52688" x2="29538" y2="41935"/>
                        <a14:foregroundMark x1="42615" y1="38556" x2="42000" y2="34869"/>
                        <a14:foregroundMark x1="42154" y1="35637" x2="56923" y2="35177"/>
                        <a14:foregroundMark x1="56923" y1="35177" x2="56000" y2="39017"/>
                        <a14:foregroundMark x1="42615" y1="39324" x2="56308" y2="39324"/>
                        <a14:foregroundMark x1="49231" y1="39631" x2="50000" y2="34869"/>
                        <a14:foregroundMark x1="49231" y1="39631" x2="41385" y2="36559"/>
                        <a14:foregroundMark x1="82154" y1="57450" x2="82154" y2="57450"/>
                        <a14:foregroundMark x1="60615" y1="24270" x2="60615" y2="24270"/>
                      </a14:backgroundRemoval>
                    </a14:imgEffect>
                  </a14:imgLayer>
                </a14:imgProps>
              </a:ext>
            </a:extLst>
          </a:blip>
          <a:srcRect l="26016" t="31785" r="25734" b="31886"/>
          <a:stretch/>
        </p:blipFill>
        <p:spPr>
          <a:xfrm>
            <a:off x="5770677" y="1784835"/>
            <a:ext cx="993058" cy="748864"/>
          </a:xfrm>
          <a:prstGeom prst="rect">
            <a:avLst/>
          </a:prstGeom>
        </p:spPr>
      </p:pic>
      <p:sp>
        <p:nvSpPr>
          <p:cNvPr id="28" name="文字方塊 27"/>
          <p:cNvSpPr txBox="1"/>
          <p:nvPr/>
        </p:nvSpPr>
        <p:spPr>
          <a:xfrm>
            <a:off x="167178" y="264431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latin typeface="標"/>
              </a:rPr>
              <a:t>圖案範本如下：</a:t>
            </a:r>
            <a:endParaRPr lang="en-US" altLang="zh-TW" sz="2800" dirty="0">
              <a:latin typeface="標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925934" y="270311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配電箱</a:t>
            </a:r>
            <a:endParaRPr lang="en-US" altLang="zh-TW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2207530" y="270311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一般化學品</a:t>
            </a:r>
            <a:endParaRPr lang="en-US" altLang="zh-TW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3950792" y="266273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毒性化學品</a:t>
            </a:r>
            <a:endParaRPr lang="en-US" altLang="zh-TW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5798103" y="264948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急救箱</a:t>
            </a:r>
            <a:endParaRPr lang="en-US" altLang="zh-TW" dirty="0"/>
          </a:p>
        </p:txBody>
      </p:sp>
      <p:pic>
        <p:nvPicPr>
          <p:cNvPr id="1032" name="Picture 8" descr="http://www.liongas.com.tw/img/color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59" b="89905" l="9988" r="89890">
                        <a14:foregroundMark x1="16870" y1="715" x2="16748" y2="31002"/>
                        <a14:foregroundMark x1="16870" y1="31638" x2="23203" y2="31558"/>
                        <a14:foregroundMark x1="23325" y1="31558" x2="23447" y2="159"/>
                        <a14:foregroundMark x1="19976" y1="1510" x2="20037" y2="309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355" r="75875" b="66786"/>
          <a:stretch/>
        </p:blipFill>
        <p:spPr bwMode="auto">
          <a:xfrm>
            <a:off x="7485554" y="1616991"/>
            <a:ext cx="430154" cy="98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文字方塊 35"/>
          <p:cNvSpPr txBox="1"/>
          <p:nvPr/>
        </p:nvSpPr>
        <p:spPr>
          <a:xfrm>
            <a:off x="7183747" y="2649487"/>
            <a:ext cx="116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氣體鋼瓶</a:t>
            </a:r>
            <a:endParaRPr lang="en-US" altLang="zh-TW" dirty="0"/>
          </a:p>
        </p:txBody>
      </p:sp>
      <p:grpSp>
        <p:nvGrpSpPr>
          <p:cNvPr id="34" name="群組 33"/>
          <p:cNvGrpSpPr/>
          <p:nvPr/>
        </p:nvGrpSpPr>
        <p:grpSpPr>
          <a:xfrm>
            <a:off x="925934" y="4247253"/>
            <a:ext cx="601441" cy="1035226"/>
            <a:chOff x="2859518" y="4077650"/>
            <a:chExt cx="601441" cy="1035226"/>
          </a:xfrm>
        </p:grpSpPr>
        <p:sp>
          <p:nvSpPr>
            <p:cNvPr id="38" name="矩形 37"/>
            <p:cNvSpPr/>
            <p:nvPr/>
          </p:nvSpPr>
          <p:spPr>
            <a:xfrm>
              <a:off x="2859518" y="4077650"/>
              <a:ext cx="601441" cy="103522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2911162" y="4196429"/>
              <a:ext cx="461665" cy="79766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b="1" dirty="0"/>
                <a:t>抽氣櫃</a:t>
              </a:r>
            </a:p>
          </p:txBody>
        </p:sp>
      </p:grpSp>
      <p:sp>
        <p:nvSpPr>
          <p:cNvPr id="40" name="文字方塊 39"/>
          <p:cNvSpPr txBox="1"/>
          <p:nvPr/>
        </p:nvSpPr>
        <p:spPr>
          <a:xfrm>
            <a:off x="457496" y="5282479"/>
            <a:ext cx="1511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抽氣櫃</a:t>
            </a:r>
            <a:r>
              <a:rPr lang="en-US" altLang="zh-TW" dirty="0"/>
              <a:t>(Hood)</a:t>
            </a:r>
          </a:p>
        </p:txBody>
      </p:sp>
      <p:pic>
        <p:nvPicPr>
          <p:cNvPr id="1036" name="Picture 12" descr="Kitchen sink line icon outline sign linear Vector Image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7" t="14166" r="25766" b="39908"/>
          <a:stretch/>
        </p:blipFill>
        <p:spPr bwMode="auto">
          <a:xfrm>
            <a:off x="2161232" y="4247253"/>
            <a:ext cx="881700" cy="89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文字方塊 42"/>
          <p:cNvSpPr txBox="1"/>
          <p:nvPr/>
        </p:nvSpPr>
        <p:spPr>
          <a:xfrm>
            <a:off x="2291770" y="515833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水槽</a:t>
            </a:r>
            <a:endParaRPr lang="en-US" altLang="zh-TW" dirty="0"/>
          </a:p>
        </p:txBody>
      </p:sp>
      <p:grpSp>
        <p:nvGrpSpPr>
          <p:cNvPr id="44" name="群組 43"/>
          <p:cNvGrpSpPr/>
          <p:nvPr/>
        </p:nvGrpSpPr>
        <p:grpSpPr>
          <a:xfrm>
            <a:off x="3639111" y="4220363"/>
            <a:ext cx="601441" cy="1060239"/>
            <a:chOff x="1350472" y="2508074"/>
            <a:chExt cx="653049" cy="1068043"/>
          </a:xfrm>
          <a:solidFill>
            <a:schemeClr val="bg1">
              <a:lumMod val="75000"/>
            </a:schemeClr>
          </a:solidFill>
        </p:grpSpPr>
        <p:sp>
          <p:nvSpPr>
            <p:cNvPr id="45" name="矩形 44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1406547" y="2627727"/>
              <a:ext cx="501279" cy="948390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sp>
        <p:nvSpPr>
          <p:cNvPr id="47" name="文字方塊 46"/>
          <p:cNvSpPr txBox="1"/>
          <p:nvPr/>
        </p:nvSpPr>
        <p:spPr>
          <a:xfrm>
            <a:off x="3492279" y="5314226"/>
            <a:ext cx="116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實驗桌</a:t>
            </a:r>
            <a:r>
              <a:rPr lang="en-US" altLang="zh-TW" dirty="0"/>
              <a:t>(Bench)</a:t>
            </a:r>
          </a:p>
        </p:txBody>
      </p:sp>
      <p:pic>
        <p:nvPicPr>
          <p:cNvPr id="1038" name="Picture 14" descr="灭火器_灭火器免费下载_高清PNG图片-90设计网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0" t="7200" r="26300" b="10000"/>
          <a:stretch/>
        </p:blipFill>
        <p:spPr bwMode="auto">
          <a:xfrm>
            <a:off x="4903906" y="4017177"/>
            <a:ext cx="660237" cy="1188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文字方塊 48"/>
          <p:cNvSpPr txBox="1"/>
          <p:nvPr/>
        </p:nvSpPr>
        <p:spPr>
          <a:xfrm>
            <a:off x="4780884" y="528060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滅火器</a:t>
            </a:r>
            <a:endParaRPr lang="en-US" altLang="zh-TW" dirty="0"/>
          </a:p>
        </p:txBody>
      </p:sp>
      <p:sp>
        <p:nvSpPr>
          <p:cNvPr id="52" name="文字方塊 51"/>
          <p:cNvSpPr txBox="1"/>
          <p:nvPr/>
        </p:nvSpPr>
        <p:spPr>
          <a:xfrm>
            <a:off x="6138603" y="4932423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出入口</a:t>
            </a:r>
            <a:endParaRPr lang="en-US" altLang="zh-TW" dirty="0"/>
          </a:p>
          <a:p>
            <a:r>
              <a:rPr lang="en-US" altLang="zh-TW" dirty="0"/>
              <a:t>(door)</a:t>
            </a:r>
          </a:p>
        </p:txBody>
      </p:sp>
      <p:sp>
        <p:nvSpPr>
          <p:cNvPr id="53" name="矩形 52"/>
          <p:cNvSpPr/>
          <p:nvPr/>
        </p:nvSpPr>
        <p:spPr>
          <a:xfrm>
            <a:off x="6264408" y="4254691"/>
            <a:ext cx="625552" cy="4507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門</a:t>
            </a:r>
          </a:p>
        </p:txBody>
      </p:sp>
      <p:sp>
        <p:nvSpPr>
          <p:cNvPr id="41" name="文字方塊 40"/>
          <p:cNvSpPr txBox="1"/>
          <p:nvPr/>
        </p:nvSpPr>
        <p:spPr>
          <a:xfrm>
            <a:off x="7304707" y="5096561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安全資料表</a:t>
            </a:r>
            <a:endParaRPr lang="en-US" altLang="zh-TW" dirty="0"/>
          </a:p>
          <a:p>
            <a:pPr algn="ctr"/>
            <a:r>
              <a:rPr lang="en-US" altLang="zh-TW" dirty="0"/>
              <a:t>(SDS)</a:t>
            </a:r>
          </a:p>
        </p:txBody>
      </p:sp>
      <p:grpSp>
        <p:nvGrpSpPr>
          <p:cNvPr id="42" name="群組 41"/>
          <p:cNvGrpSpPr/>
          <p:nvPr/>
        </p:nvGrpSpPr>
        <p:grpSpPr>
          <a:xfrm>
            <a:off x="7633595" y="4254691"/>
            <a:ext cx="528106" cy="702294"/>
            <a:chOff x="4571837" y="2909455"/>
            <a:chExt cx="711363" cy="1005939"/>
          </a:xfrm>
        </p:grpSpPr>
        <p:pic>
          <p:nvPicPr>
            <p:cNvPr id="48" name="Picture 2" descr="上海芮孚实业有限公司"/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1778" b="96889" l="889" r="99556">
                          <a14:foregroundMark x1="889" y1="1778" x2="99556" y2="9688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1" t="20279" r="12976"/>
            <a:stretch/>
          </p:blipFill>
          <p:spPr bwMode="auto">
            <a:xfrm>
              <a:off x="4572000" y="2909455"/>
              <a:ext cx="711200" cy="10059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矩形 49"/>
            <p:cNvSpPr/>
            <p:nvPr/>
          </p:nvSpPr>
          <p:spPr>
            <a:xfrm>
              <a:off x="4571837" y="2909455"/>
              <a:ext cx="87038" cy="686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5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80689" y="626312"/>
            <a:ext cx="7716683" cy="5546181"/>
          </a:xfrm>
          <a:prstGeom prst="rect">
            <a:avLst/>
          </a:prstGeom>
          <a:noFill/>
          <a:ln w="38100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直線接點 8"/>
          <p:cNvCxnSpPr>
            <a:stCxn id="8" idx="0"/>
            <a:endCxn id="8" idx="2"/>
          </p:cNvCxnSpPr>
          <p:nvPr/>
        </p:nvCxnSpPr>
        <p:spPr>
          <a:xfrm>
            <a:off x="4539031" y="626312"/>
            <a:ext cx="0" cy="5546181"/>
          </a:xfrm>
          <a:prstGeom prst="line">
            <a:avLst/>
          </a:prstGeom>
          <a:ln w="38100">
            <a:solidFill>
              <a:srgbClr val="043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6213661" y="5898293"/>
            <a:ext cx="625552" cy="4507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門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550006" y="15500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實驗室名稱：</a:t>
            </a:r>
          </a:p>
        </p:txBody>
      </p:sp>
      <p:sp>
        <p:nvSpPr>
          <p:cNvPr id="60" name="文字方塊 59"/>
          <p:cNvSpPr txBox="1"/>
          <p:nvPr/>
        </p:nvSpPr>
        <p:spPr>
          <a:xfrm>
            <a:off x="563066" y="15358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實驗室負責人：</a:t>
            </a:r>
          </a:p>
        </p:txBody>
      </p:sp>
      <p:sp>
        <p:nvSpPr>
          <p:cNvPr id="61" name="文字方塊 60"/>
          <p:cNvSpPr txBox="1"/>
          <p:nvPr/>
        </p:nvSpPr>
        <p:spPr>
          <a:xfrm>
            <a:off x="6393879" y="15358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實驗室分機：</a:t>
            </a: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E658222C-FAA5-1644-A010-AE393623F1AE}"/>
              </a:ext>
            </a:extLst>
          </p:cNvPr>
          <p:cNvSpPr/>
          <p:nvPr/>
        </p:nvSpPr>
        <p:spPr>
          <a:xfrm>
            <a:off x="2050783" y="5947138"/>
            <a:ext cx="625552" cy="4507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門</a:t>
            </a:r>
          </a:p>
        </p:txBody>
      </p:sp>
    </p:spTree>
    <p:extLst>
      <p:ext uri="{BB962C8B-B14F-4D97-AF65-F5344CB8AC3E}">
        <p14:creationId xmlns:p14="http://schemas.microsoft.com/office/powerpoint/2010/main" val="2509496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608896" y="655909"/>
            <a:ext cx="3926208" cy="5546181"/>
          </a:xfrm>
          <a:prstGeom prst="rect">
            <a:avLst/>
          </a:prstGeom>
          <a:noFill/>
          <a:ln w="38100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351393" y="5927890"/>
            <a:ext cx="625552" cy="4507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門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550006" y="15500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實驗室名稱：</a:t>
            </a:r>
          </a:p>
        </p:txBody>
      </p:sp>
      <p:sp>
        <p:nvSpPr>
          <p:cNvPr id="60" name="文字方塊 59"/>
          <p:cNvSpPr txBox="1"/>
          <p:nvPr/>
        </p:nvSpPr>
        <p:spPr>
          <a:xfrm>
            <a:off x="563066" y="15358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實驗室負責人：</a:t>
            </a:r>
          </a:p>
        </p:txBody>
      </p:sp>
      <p:sp>
        <p:nvSpPr>
          <p:cNvPr id="61" name="文字方塊 60"/>
          <p:cNvSpPr txBox="1"/>
          <p:nvPr/>
        </p:nvSpPr>
        <p:spPr>
          <a:xfrm>
            <a:off x="6393879" y="15358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實驗室分機：</a:t>
            </a:r>
          </a:p>
        </p:txBody>
      </p:sp>
    </p:spTree>
    <p:extLst>
      <p:ext uri="{BB962C8B-B14F-4D97-AF65-F5344CB8AC3E}">
        <p14:creationId xmlns:p14="http://schemas.microsoft.com/office/powerpoint/2010/main" val="415202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80688" y="2390526"/>
            <a:ext cx="7716683" cy="3781966"/>
          </a:xfrm>
          <a:prstGeom prst="rect">
            <a:avLst/>
          </a:prstGeom>
          <a:noFill/>
          <a:ln w="38100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直線接點 8"/>
          <p:cNvCxnSpPr>
            <a:endCxn id="8" idx="2"/>
          </p:cNvCxnSpPr>
          <p:nvPr/>
        </p:nvCxnSpPr>
        <p:spPr>
          <a:xfrm>
            <a:off x="4532038" y="1347019"/>
            <a:ext cx="6992" cy="4825473"/>
          </a:xfrm>
          <a:prstGeom prst="line">
            <a:avLst/>
          </a:prstGeom>
          <a:ln w="38100">
            <a:solidFill>
              <a:srgbClr val="043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6213661" y="5898293"/>
            <a:ext cx="625552" cy="4507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門</a:t>
            </a:r>
          </a:p>
        </p:txBody>
      </p:sp>
      <p:sp>
        <p:nvSpPr>
          <p:cNvPr id="58" name="矩形 57"/>
          <p:cNvSpPr/>
          <p:nvPr/>
        </p:nvSpPr>
        <p:spPr>
          <a:xfrm>
            <a:off x="2332651" y="5871158"/>
            <a:ext cx="625552" cy="4507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門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551852" y="54030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實驗室名稱：</a:t>
            </a:r>
          </a:p>
        </p:txBody>
      </p:sp>
      <p:sp>
        <p:nvSpPr>
          <p:cNvPr id="60" name="文字方塊 59"/>
          <p:cNvSpPr txBox="1"/>
          <p:nvPr/>
        </p:nvSpPr>
        <p:spPr>
          <a:xfrm>
            <a:off x="564912" y="53888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實驗室負責人：</a:t>
            </a:r>
          </a:p>
        </p:txBody>
      </p:sp>
      <p:sp>
        <p:nvSpPr>
          <p:cNvPr id="61" name="文字方塊 60"/>
          <p:cNvSpPr txBox="1"/>
          <p:nvPr/>
        </p:nvSpPr>
        <p:spPr>
          <a:xfrm>
            <a:off x="6395725" y="53888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實驗室分機：</a:t>
            </a:r>
          </a:p>
        </p:txBody>
      </p:sp>
      <p:sp>
        <p:nvSpPr>
          <p:cNvPr id="5" name="矩形 4"/>
          <p:cNvSpPr/>
          <p:nvPr/>
        </p:nvSpPr>
        <p:spPr>
          <a:xfrm>
            <a:off x="4532038" y="1350651"/>
            <a:ext cx="3862022" cy="1048063"/>
          </a:xfrm>
          <a:prstGeom prst="rect">
            <a:avLst/>
          </a:prstGeom>
          <a:noFill/>
          <a:ln w="38100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矩形 84"/>
          <p:cNvSpPr/>
          <p:nvPr/>
        </p:nvSpPr>
        <p:spPr>
          <a:xfrm>
            <a:off x="682124" y="1350651"/>
            <a:ext cx="3849914" cy="1051695"/>
          </a:xfrm>
          <a:prstGeom prst="rect">
            <a:avLst/>
          </a:prstGeom>
          <a:noFill/>
          <a:ln w="38100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6" name="文字方塊 85"/>
          <p:cNvSpPr txBox="1"/>
          <p:nvPr/>
        </p:nvSpPr>
        <p:spPr>
          <a:xfrm>
            <a:off x="5900405" y="1670031"/>
            <a:ext cx="877163" cy="369332"/>
          </a:xfrm>
          <a:prstGeom prst="rect">
            <a:avLst/>
          </a:prstGeom>
          <a:noFill/>
          <a:ln w="38100"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/>
              <a:t>辦公室</a:t>
            </a:r>
          </a:p>
        </p:txBody>
      </p:sp>
      <p:sp>
        <p:nvSpPr>
          <p:cNvPr id="87" name="文字方塊 86"/>
          <p:cNvSpPr txBox="1"/>
          <p:nvPr/>
        </p:nvSpPr>
        <p:spPr>
          <a:xfrm>
            <a:off x="1386261" y="1688200"/>
            <a:ext cx="1338828" cy="369332"/>
          </a:xfrm>
          <a:prstGeom prst="rect">
            <a:avLst/>
          </a:prstGeom>
          <a:noFill/>
          <a:ln w="38100"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/>
              <a:t>學生研究室</a:t>
            </a:r>
          </a:p>
        </p:txBody>
      </p:sp>
    </p:spTree>
    <p:extLst>
      <p:ext uri="{BB962C8B-B14F-4D97-AF65-F5344CB8AC3E}">
        <p14:creationId xmlns:p14="http://schemas.microsoft.com/office/powerpoint/2010/main" val="4096148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5082</TotalTime>
  <Words>168</Words>
  <Application>Microsoft Macintosh PowerPoint</Application>
  <PresentationFormat>如螢幕大小 (4:3)</PresentationFormat>
  <Paragraphs>69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標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wylin</cp:lastModifiedBy>
  <cp:revision>41</cp:revision>
  <dcterms:created xsi:type="dcterms:W3CDTF">2020-03-18T02:53:48Z</dcterms:created>
  <dcterms:modified xsi:type="dcterms:W3CDTF">2020-05-07T07:51:06Z</dcterms:modified>
</cp:coreProperties>
</file>